
<file path=[Content_Types].xml><?xml version="1.0" encoding="utf-8"?>
<Types xmlns="http://schemas.openxmlformats.org/package/2006/content-types">
  <Override PartName="/_rels/.rels" ContentType="application/vnd.openxmlformats-package.relationships+xml"/>
  <Override PartName="/ppt/slides/_rels/slide1.xml.rels" ContentType="application/vnd.openxmlformats-package.relationships+xml"/>
  <Override PartName="/ppt/slides/slide1.xml" ContentType="application/vnd.openxmlformats-officedocument.presentationml.slide+xml"/>
  <Override PartName="/ppt/_rels/presentation.xml.rels" ContentType="application/vnd.openxmlformats-package.relationships+xml"/>
  <Override PartName="/ppt/media/image3.jpeg" ContentType="image/jpeg"/>
  <Override PartName="/ppt/media/image2.png" ContentType="image/png"/>
  <Override PartName="/ppt/media/image1.png" ContentType="image/png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_rels/slideLayout12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slideLayout12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docProps/custom.xml" ContentType="application/vnd.openxmlformats-officedocument.custom-properties+xml"/>
  <Override PartName="/docProps/app.xml" ContentType="application/vnd.openxmlformats-officedocument.extended-properties+xml"/>
  <Override PartName="/docProps/core.xml" ContentType="application/vnd.openxmlformats-package.core-properties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>
  <p:sldMasterIdLst>
    <p:sldMasterId id="2147483648" r:id="rId2"/>
  </p:sldMasterIdLst>
  <p:sldIdLst>
    <p:sldId id="256" r:id="rId3"/>
  </p:sldIdLst>
  <p:sldSz cx="32399287" cy="43200637"/>
  <p:notesSz cx="7559675" cy="10691812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png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laceHolder 1"/>
          <p:cNvSpPr>
            <a:spLocks noGrp="1"/>
          </p:cNvSpPr>
          <p:nvPr>
            <p:ph type="title"/>
          </p:nvPr>
        </p:nvSpPr>
        <p:spPr>
          <a:xfrm>
            <a:off x="2430000" y="7070040"/>
            <a:ext cx="27538920" cy="15039720"/>
          </a:xfrm>
          <a:prstGeom prst="rect">
            <a:avLst/>
          </a:prstGeom>
        </p:spPr>
        <p:txBody>
          <a:bodyPr lIns="0" rIns="0" tIns="0" bIns="0" anchor="ctr"/>
          <a:p>
            <a:endParaRPr lang="pt-BR" sz="715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6" name="PlaceHolder 2"/>
          <p:cNvSpPr>
            <a:spLocks noGrp="1"/>
          </p:cNvSpPr>
          <p:nvPr>
            <p:ph type="body"/>
          </p:nvPr>
        </p:nvSpPr>
        <p:spPr>
          <a:xfrm>
            <a:off x="1619640" y="10108800"/>
            <a:ext cx="29158920" cy="11951640"/>
          </a:xfrm>
          <a:prstGeom prst="rect">
            <a:avLst/>
          </a:prstGeom>
        </p:spPr>
        <p:txBody>
          <a:bodyPr lIns="0" rIns="0" tIns="0" bIns="0"/>
          <a:p>
            <a:endParaRPr lang="pt-BR" sz="992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7" name="PlaceHolder 3"/>
          <p:cNvSpPr>
            <a:spLocks noGrp="1"/>
          </p:cNvSpPr>
          <p:nvPr>
            <p:ph type="body"/>
          </p:nvPr>
        </p:nvSpPr>
        <p:spPr>
          <a:xfrm>
            <a:off x="1619640" y="23196240"/>
            <a:ext cx="29158920" cy="11951640"/>
          </a:xfrm>
          <a:prstGeom prst="rect">
            <a:avLst/>
          </a:prstGeom>
        </p:spPr>
        <p:txBody>
          <a:bodyPr lIns="0" rIns="0" tIns="0" bIns="0"/>
          <a:p>
            <a:endParaRPr lang="pt-BR" sz="992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2430000" y="7070040"/>
            <a:ext cx="27538920" cy="15039720"/>
          </a:xfrm>
          <a:prstGeom prst="rect">
            <a:avLst/>
          </a:prstGeom>
        </p:spPr>
        <p:txBody>
          <a:bodyPr lIns="0" rIns="0" tIns="0" bIns="0" anchor="ctr"/>
          <a:p>
            <a:endParaRPr lang="pt-BR" sz="715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 type="body"/>
          </p:nvPr>
        </p:nvSpPr>
        <p:spPr>
          <a:xfrm>
            <a:off x="1619640" y="10108800"/>
            <a:ext cx="14229360" cy="11951640"/>
          </a:xfrm>
          <a:prstGeom prst="rect">
            <a:avLst/>
          </a:prstGeom>
        </p:spPr>
        <p:txBody>
          <a:bodyPr lIns="0" rIns="0" tIns="0" bIns="0"/>
          <a:p>
            <a:endParaRPr lang="pt-BR" sz="992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30" name="PlaceHolder 3"/>
          <p:cNvSpPr>
            <a:spLocks noGrp="1"/>
          </p:cNvSpPr>
          <p:nvPr>
            <p:ph type="body"/>
          </p:nvPr>
        </p:nvSpPr>
        <p:spPr>
          <a:xfrm>
            <a:off x="16560720" y="10108800"/>
            <a:ext cx="14229360" cy="11951640"/>
          </a:xfrm>
          <a:prstGeom prst="rect">
            <a:avLst/>
          </a:prstGeom>
        </p:spPr>
        <p:txBody>
          <a:bodyPr lIns="0" rIns="0" tIns="0" bIns="0"/>
          <a:p>
            <a:endParaRPr lang="pt-BR" sz="992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31" name="PlaceHolder 4"/>
          <p:cNvSpPr>
            <a:spLocks noGrp="1"/>
          </p:cNvSpPr>
          <p:nvPr>
            <p:ph type="body"/>
          </p:nvPr>
        </p:nvSpPr>
        <p:spPr>
          <a:xfrm>
            <a:off x="16560720" y="23196240"/>
            <a:ext cx="14229360" cy="11951640"/>
          </a:xfrm>
          <a:prstGeom prst="rect">
            <a:avLst/>
          </a:prstGeom>
        </p:spPr>
        <p:txBody>
          <a:bodyPr lIns="0" rIns="0" tIns="0" bIns="0"/>
          <a:p>
            <a:endParaRPr lang="pt-BR" sz="992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32" name="PlaceHolder 5"/>
          <p:cNvSpPr>
            <a:spLocks noGrp="1"/>
          </p:cNvSpPr>
          <p:nvPr>
            <p:ph type="body"/>
          </p:nvPr>
        </p:nvSpPr>
        <p:spPr>
          <a:xfrm>
            <a:off x="1619640" y="23196240"/>
            <a:ext cx="14229360" cy="11951640"/>
          </a:xfrm>
          <a:prstGeom prst="rect">
            <a:avLst/>
          </a:prstGeom>
        </p:spPr>
        <p:txBody>
          <a:bodyPr lIns="0" rIns="0" tIns="0" bIns="0"/>
          <a:p>
            <a:endParaRPr lang="pt-BR" sz="992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PlaceHolder 1"/>
          <p:cNvSpPr>
            <a:spLocks noGrp="1"/>
          </p:cNvSpPr>
          <p:nvPr>
            <p:ph type="title"/>
          </p:nvPr>
        </p:nvSpPr>
        <p:spPr>
          <a:xfrm>
            <a:off x="2430000" y="7070040"/>
            <a:ext cx="27538920" cy="15039720"/>
          </a:xfrm>
          <a:prstGeom prst="rect">
            <a:avLst/>
          </a:prstGeom>
        </p:spPr>
        <p:txBody>
          <a:bodyPr lIns="0" rIns="0" tIns="0" bIns="0" anchor="ctr"/>
          <a:p>
            <a:endParaRPr lang="pt-BR" sz="715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34" name="PlaceHolder 2"/>
          <p:cNvSpPr>
            <a:spLocks noGrp="1"/>
          </p:cNvSpPr>
          <p:nvPr>
            <p:ph type="body"/>
          </p:nvPr>
        </p:nvSpPr>
        <p:spPr>
          <a:xfrm>
            <a:off x="1619640" y="10108800"/>
            <a:ext cx="29158920" cy="25056000"/>
          </a:xfrm>
          <a:prstGeom prst="rect">
            <a:avLst/>
          </a:prstGeom>
        </p:spPr>
        <p:txBody>
          <a:bodyPr lIns="0" rIns="0" tIns="0" bIns="0"/>
          <a:p>
            <a:endParaRPr lang="pt-BR" sz="992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35" name="PlaceHolder 3"/>
          <p:cNvSpPr>
            <a:spLocks noGrp="1"/>
          </p:cNvSpPr>
          <p:nvPr>
            <p:ph type="body"/>
          </p:nvPr>
        </p:nvSpPr>
        <p:spPr>
          <a:xfrm>
            <a:off x="1619640" y="10108800"/>
            <a:ext cx="29158920" cy="25056000"/>
          </a:xfrm>
          <a:prstGeom prst="rect">
            <a:avLst/>
          </a:prstGeom>
        </p:spPr>
        <p:txBody>
          <a:bodyPr lIns="0" rIns="0" tIns="0" bIns="0"/>
          <a:p>
            <a:endParaRPr lang="pt-BR" sz="992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pic>
        <p:nvPicPr>
          <p:cNvPr id="36" name="" descr=""/>
          <p:cNvPicPr/>
          <p:nvPr/>
        </p:nvPicPr>
        <p:blipFill>
          <a:blip r:embed="rId2"/>
          <a:stretch/>
        </p:blipFill>
        <p:spPr>
          <a:xfrm>
            <a:off x="1619280" y="11004120"/>
            <a:ext cx="29158920" cy="23265000"/>
          </a:xfrm>
          <a:prstGeom prst="rect">
            <a:avLst/>
          </a:prstGeom>
          <a:ln>
            <a:noFill/>
          </a:ln>
        </p:spPr>
      </p:pic>
      <p:pic>
        <p:nvPicPr>
          <p:cNvPr id="37" name="" descr=""/>
          <p:cNvPicPr/>
          <p:nvPr/>
        </p:nvPicPr>
        <p:blipFill>
          <a:blip r:embed="rId3"/>
          <a:stretch/>
        </p:blipFill>
        <p:spPr>
          <a:xfrm>
            <a:off x="1619280" y="11004120"/>
            <a:ext cx="29158920" cy="23265000"/>
          </a:xfrm>
          <a:prstGeom prst="rect">
            <a:avLst/>
          </a:prstGeom>
          <a:ln>
            <a:noFill/>
          </a:ln>
        </p:spPr>
      </p:pic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2430000" y="7070040"/>
            <a:ext cx="27538920" cy="15039720"/>
          </a:xfrm>
          <a:prstGeom prst="rect">
            <a:avLst/>
          </a:prstGeom>
        </p:spPr>
        <p:txBody>
          <a:bodyPr lIns="0" rIns="0" tIns="0" bIns="0" anchor="ctr"/>
          <a:p>
            <a:endParaRPr lang="pt-BR" sz="715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subTitle"/>
          </p:nvPr>
        </p:nvSpPr>
        <p:spPr>
          <a:xfrm>
            <a:off x="1619640" y="10108800"/>
            <a:ext cx="29158920" cy="250560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2430000" y="7070040"/>
            <a:ext cx="27538920" cy="15039720"/>
          </a:xfrm>
          <a:prstGeom prst="rect">
            <a:avLst/>
          </a:prstGeom>
        </p:spPr>
        <p:txBody>
          <a:bodyPr lIns="0" rIns="0" tIns="0" bIns="0" anchor="ctr"/>
          <a:p>
            <a:endParaRPr lang="pt-BR" sz="715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1619640" y="10108800"/>
            <a:ext cx="29158920" cy="25056000"/>
          </a:xfrm>
          <a:prstGeom prst="rect">
            <a:avLst/>
          </a:prstGeom>
        </p:spPr>
        <p:txBody>
          <a:bodyPr lIns="0" rIns="0" tIns="0" bIns="0"/>
          <a:p>
            <a:endParaRPr lang="pt-BR" sz="992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2430000" y="7070040"/>
            <a:ext cx="27538920" cy="15039720"/>
          </a:xfrm>
          <a:prstGeom prst="rect">
            <a:avLst/>
          </a:prstGeom>
        </p:spPr>
        <p:txBody>
          <a:bodyPr lIns="0" rIns="0" tIns="0" bIns="0" anchor="ctr"/>
          <a:p>
            <a:endParaRPr lang="pt-BR" sz="715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 type="body"/>
          </p:nvPr>
        </p:nvSpPr>
        <p:spPr>
          <a:xfrm>
            <a:off x="1619640" y="10108800"/>
            <a:ext cx="14229360" cy="25056000"/>
          </a:xfrm>
          <a:prstGeom prst="rect">
            <a:avLst/>
          </a:prstGeom>
        </p:spPr>
        <p:txBody>
          <a:bodyPr lIns="0" rIns="0" tIns="0" bIns="0"/>
          <a:p>
            <a:endParaRPr lang="pt-BR" sz="992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0" name="PlaceHolder 3"/>
          <p:cNvSpPr>
            <a:spLocks noGrp="1"/>
          </p:cNvSpPr>
          <p:nvPr>
            <p:ph type="body"/>
          </p:nvPr>
        </p:nvSpPr>
        <p:spPr>
          <a:xfrm>
            <a:off x="16560720" y="10108800"/>
            <a:ext cx="14229360" cy="25056000"/>
          </a:xfrm>
          <a:prstGeom prst="rect">
            <a:avLst/>
          </a:prstGeom>
        </p:spPr>
        <p:txBody>
          <a:bodyPr lIns="0" rIns="0" tIns="0" bIns="0"/>
          <a:p>
            <a:endParaRPr lang="pt-BR" sz="992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2430000" y="7070040"/>
            <a:ext cx="27538920" cy="15039720"/>
          </a:xfrm>
          <a:prstGeom prst="rect">
            <a:avLst/>
          </a:prstGeom>
        </p:spPr>
        <p:txBody>
          <a:bodyPr lIns="0" rIns="0" tIns="0" bIns="0" anchor="ctr"/>
          <a:p>
            <a:endParaRPr lang="pt-BR" sz="715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subTitle"/>
          </p:nvPr>
        </p:nvSpPr>
        <p:spPr>
          <a:xfrm>
            <a:off x="2430000" y="7070040"/>
            <a:ext cx="27538920" cy="6971652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2430000" y="7070040"/>
            <a:ext cx="27538920" cy="15039720"/>
          </a:xfrm>
          <a:prstGeom prst="rect">
            <a:avLst/>
          </a:prstGeom>
        </p:spPr>
        <p:txBody>
          <a:bodyPr lIns="0" rIns="0" tIns="0" bIns="0" anchor="ctr"/>
          <a:p>
            <a:endParaRPr lang="pt-BR" sz="715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 type="body"/>
          </p:nvPr>
        </p:nvSpPr>
        <p:spPr>
          <a:xfrm>
            <a:off x="1619640" y="10108800"/>
            <a:ext cx="14229360" cy="11951640"/>
          </a:xfrm>
          <a:prstGeom prst="rect">
            <a:avLst/>
          </a:prstGeom>
        </p:spPr>
        <p:txBody>
          <a:bodyPr lIns="0" rIns="0" tIns="0" bIns="0"/>
          <a:p>
            <a:endParaRPr lang="pt-BR" sz="992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5" name="PlaceHolder 3"/>
          <p:cNvSpPr>
            <a:spLocks noGrp="1"/>
          </p:cNvSpPr>
          <p:nvPr>
            <p:ph type="body"/>
          </p:nvPr>
        </p:nvSpPr>
        <p:spPr>
          <a:xfrm>
            <a:off x="1619640" y="23196240"/>
            <a:ext cx="14229360" cy="11951640"/>
          </a:xfrm>
          <a:prstGeom prst="rect">
            <a:avLst/>
          </a:prstGeom>
        </p:spPr>
        <p:txBody>
          <a:bodyPr lIns="0" rIns="0" tIns="0" bIns="0"/>
          <a:p>
            <a:endParaRPr lang="pt-BR" sz="992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6" name="PlaceHolder 4"/>
          <p:cNvSpPr>
            <a:spLocks noGrp="1"/>
          </p:cNvSpPr>
          <p:nvPr>
            <p:ph type="body"/>
          </p:nvPr>
        </p:nvSpPr>
        <p:spPr>
          <a:xfrm>
            <a:off x="16560720" y="10108800"/>
            <a:ext cx="14229360" cy="25056000"/>
          </a:xfrm>
          <a:prstGeom prst="rect">
            <a:avLst/>
          </a:prstGeom>
        </p:spPr>
        <p:txBody>
          <a:bodyPr lIns="0" rIns="0" tIns="0" bIns="0"/>
          <a:p>
            <a:endParaRPr lang="pt-BR" sz="992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2430000" y="7070040"/>
            <a:ext cx="27538920" cy="15039720"/>
          </a:xfrm>
          <a:prstGeom prst="rect">
            <a:avLst/>
          </a:prstGeom>
        </p:spPr>
        <p:txBody>
          <a:bodyPr lIns="0" rIns="0" tIns="0" bIns="0" anchor="ctr"/>
          <a:p>
            <a:endParaRPr lang="pt-BR" sz="715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 type="body"/>
          </p:nvPr>
        </p:nvSpPr>
        <p:spPr>
          <a:xfrm>
            <a:off x="1619640" y="10108800"/>
            <a:ext cx="14229360" cy="25056000"/>
          </a:xfrm>
          <a:prstGeom prst="rect">
            <a:avLst/>
          </a:prstGeom>
        </p:spPr>
        <p:txBody>
          <a:bodyPr lIns="0" rIns="0" tIns="0" bIns="0"/>
          <a:p>
            <a:endParaRPr lang="pt-BR" sz="992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9" name="PlaceHolder 3"/>
          <p:cNvSpPr>
            <a:spLocks noGrp="1"/>
          </p:cNvSpPr>
          <p:nvPr>
            <p:ph type="body"/>
          </p:nvPr>
        </p:nvSpPr>
        <p:spPr>
          <a:xfrm>
            <a:off x="16560720" y="10108800"/>
            <a:ext cx="14229360" cy="11951640"/>
          </a:xfrm>
          <a:prstGeom prst="rect">
            <a:avLst/>
          </a:prstGeom>
        </p:spPr>
        <p:txBody>
          <a:bodyPr lIns="0" rIns="0" tIns="0" bIns="0"/>
          <a:p>
            <a:endParaRPr lang="pt-BR" sz="992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0" name="PlaceHolder 4"/>
          <p:cNvSpPr>
            <a:spLocks noGrp="1"/>
          </p:cNvSpPr>
          <p:nvPr>
            <p:ph type="body"/>
          </p:nvPr>
        </p:nvSpPr>
        <p:spPr>
          <a:xfrm>
            <a:off x="16560720" y="23196240"/>
            <a:ext cx="14229360" cy="11951640"/>
          </a:xfrm>
          <a:prstGeom prst="rect">
            <a:avLst/>
          </a:prstGeom>
        </p:spPr>
        <p:txBody>
          <a:bodyPr lIns="0" rIns="0" tIns="0" bIns="0"/>
          <a:p>
            <a:endParaRPr lang="pt-BR" sz="992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2430000" y="7070040"/>
            <a:ext cx="27538920" cy="15039720"/>
          </a:xfrm>
          <a:prstGeom prst="rect">
            <a:avLst/>
          </a:prstGeom>
        </p:spPr>
        <p:txBody>
          <a:bodyPr lIns="0" rIns="0" tIns="0" bIns="0" anchor="ctr"/>
          <a:p>
            <a:endParaRPr lang="pt-BR" sz="715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 type="body"/>
          </p:nvPr>
        </p:nvSpPr>
        <p:spPr>
          <a:xfrm>
            <a:off x="1619640" y="10108800"/>
            <a:ext cx="14229360" cy="11951640"/>
          </a:xfrm>
          <a:prstGeom prst="rect">
            <a:avLst/>
          </a:prstGeom>
        </p:spPr>
        <p:txBody>
          <a:bodyPr lIns="0" rIns="0" tIns="0" bIns="0"/>
          <a:p>
            <a:endParaRPr lang="pt-BR" sz="992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3" name="PlaceHolder 3"/>
          <p:cNvSpPr>
            <a:spLocks noGrp="1"/>
          </p:cNvSpPr>
          <p:nvPr>
            <p:ph type="body"/>
          </p:nvPr>
        </p:nvSpPr>
        <p:spPr>
          <a:xfrm>
            <a:off x="16560720" y="10108800"/>
            <a:ext cx="14229360" cy="11951640"/>
          </a:xfrm>
          <a:prstGeom prst="rect">
            <a:avLst/>
          </a:prstGeom>
        </p:spPr>
        <p:txBody>
          <a:bodyPr lIns="0" rIns="0" tIns="0" bIns="0"/>
          <a:p>
            <a:endParaRPr lang="pt-BR" sz="992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24" name="PlaceHolder 4"/>
          <p:cNvSpPr>
            <a:spLocks noGrp="1"/>
          </p:cNvSpPr>
          <p:nvPr>
            <p:ph type="body"/>
          </p:nvPr>
        </p:nvSpPr>
        <p:spPr>
          <a:xfrm>
            <a:off x="1619640" y="23196240"/>
            <a:ext cx="29158920" cy="11951640"/>
          </a:xfrm>
          <a:prstGeom prst="rect">
            <a:avLst/>
          </a:prstGeom>
        </p:spPr>
        <p:txBody>
          <a:bodyPr lIns="0" rIns="0" tIns="0" bIns="0"/>
          <a:p>
            <a:endParaRPr lang="pt-BR" sz="992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2430000" y="7070040"/>
            <a:ext cx="27538920" cy="15039720"/>
          </a:xfrm>
          <a:prstGeom prst="rect">
            <a:avLst/>
          </a:prstGeom>
        </p:spPr>
        <p:txBody>
          <a:bodyPr anchor="b"/>
          <a:p>
            <a:pPr algn="ctr">
              <a:lnSpc>
                <a:spcPct val="100000"/>
              </a:lnSpc>
            </a:pPr>
            <a:r>
              <a:rPr lang="pt-BR" sz="2126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 Light"/>
              </a:rPr>
              <a:t>Clique para editar o título mestre</a:t>
            </a:r>
            <a:endParaRPr lang="pt-BR" sz="715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dt"/>
          </p:nvPr>
        </p:nvSpPr>
        <p:spPr>
          <a:xfrm>
            <a:off x="2227320" y="40040640"/>
            <a:ext cx="7289640" cy="2299680"/>
          </a:xfrm>
          <a:prstGeom prst="rect">
            <a:avLst/>
          </a:prstGeom>
        </p:spPr>
        <p:txBody>
          <a:bodyPr anchor="ctr"/>
          <a:p>
            <a:pPr>
              <a:lnSpc>
                <a:spcPct val="100000"/>
              </a:lnSpc>
            </a:pPr>
            <a:r>
              <a:rPr lang="pt-BR" sz="4250" spc="-1" strike="noStrike">
                <a:solidFill>
                  <a:srgbClr val="8b8b8b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04/12/17</a:t>
            </a:r>
            <a:endParaRPr lang="pt-BR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ftr"/>
          </p:nvPr>
        </p:nvSpPr>
        <p:spPr>
          <a:xfrm>
            <a:off x="10732320" y="40040640"/>
            <a:ext cx="10934280" cy="2299680"/>
          </a:xfrm>
          <a:prstGeom prst="rect">
            <a:avLst/>
          </a:prstGeom>
        </p:spPr>
        <p:txBody>
          <a:bodyPr anchor="ctr"/>
          <a:p>
            <a:endParaRPr lang="pt-BR" sz="2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sldNum"/>
          </p:nvPr>
        </p:nvSpPr>
        <p:spPr>
          <a:xfrm>
            <a:off x="22881960" y="40040640"/>
            <a:ext cx="7289640" cy="2299680"/>
          </a:xfrm>
          <a:prstGeom prst="rect">
            <a:avLst/>
          </a:prstGeom>
        </p:spPr>
        <p:txBody>
          <a:bodyPr anchor="ctr"/>
          <a:p>
            <a:pPr algn="r">
              <a:lnSpc>
                <a:spcPct val="100000"/>
              </a:lnSpc>
            </a:pPr>
            <a:fld id="{154A5033-046B-4D1D-9112-D2B244039813}" type="slidenum">
              <a:rPr lang="pt-BR" sz="4250" spc="-1" strike="noStrike">
                <a:solidFill>
                  <a:srgbClr val="8b8b8b"/>
                </a:solidFill>
                <a:uFill>
                  <a:solidFill>
                    <a:srgbClr val="ffffff"/>
                  </a:solidFill>
                </a:uFill>
                <a:latin typeface="Calibri"/>
              </a:rPr>
              <a:t>&lt;número&gt;</a:t>
            </a:fld>
            <a:endParaRPr lang="pt-BR" sz="14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3.jpeg"/><Relationship Id="rId2" Type="http://schemas.openxmlformats.org/officeDocument/2006/relationships/slideLayout" Target="../slideLayouts/slideLayout2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Imagem 4" descr=""/>
          <p:cNvPicPr/>
          <p:nvPr/>
        </p:nvPicPr>
        <p:blipFill>
          <a:blip r:embed="rId1"/>
          <a:stretch/>
        </p:blipFill>
        <p:spPr>
          <a:xfrm>
            <a:off x="0" y="0"/>
            <a:ext cx="32400000" cy="7208280"/>
          </a:xfrm>
          <a:prstGeom prst="rect">
            <a:avLst/>
          </a:prstGeom>
          <a:ln>
            <a:noFill/>
          </a:ln>
        </p:spPr>
      </p:pic>
      <p:sp>
        <p:nvSpPr>
          <p:cNvPr id="39" name="TextShape 1"/>
          <p:cNvSpPr txBox="1"/>
          <p:nvPr/>
        </p:nvSpPr>
        <p:spPr>
          <a:xfrm>
            <a:off x="21319560" y="3354840"/>
            <a:ext cx="7629120" cy="2367720"/>
          </a:xfrm>
          <a:prstGeom prst="rect">
            <a:avLst/>
          </a:prstGeom>
          <a:noFill/>
          <a:ln>
            <a:noFill/>
          </a:ln>
        </p:spPr>
        <p:txBody>
          <a:bodyPr anchor="ctr"/>
          <a:p>
            <a:pPr algn="ctr">
              <a:lnSpc>
                <a:spcPct val="100000"/>
              </a:lnSpc>
            </a:pPr>
            <a:r>
              <a:rPr b="1" lang="pt-BR" sz="6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 Light"/>
              </a:rPr>
              <a:t>LOGOMARCA DA </a:t>
            </a:r>
            <a:r>
              <a:rPr b="1" lang="pt-BR" sz="6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 Light"/>
              </a:rPr>
              <a:t>
</a:t>
            </a:r>
            <a:r>
              <a:rPr b="1" lang="pt-BR" sz="6600" spc="-1" strike="noStrike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 Light"/>
              </a:rPr>
              <a:t>INSTITUIÇÃO OU RETIRAR O QUADRO</a:t>
            </a:r>
            <a:endParaRPr lang="pt-BR" sz="715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Calibri"/>
            </a:endParaRPr>
          </a:p>
        </p:txBody>
      </p:sp>
      <p:sp>
        <p:nvSpPr>
          <p:cNvPr id="40" name="TextShape 2"/>
          <p:cNvSpPr txBox="1"/>
          <p:nvPr/>
        </p:nvSpPr>
        <p:spPr>
          <a:xfrm>
            <a:off x="3886200" y="8847720"/>
            <a:ext cx="24299280" cy="10429920"/>
          </a:xfrm>
          <a:prstGeom prst="rect">
            <a:avLst/>
          </a:prstGeom>
          <a:noFill/>
          <a:ln>
            <a:noFill/>
          </a:ln>
        </p:spPr>
        <p:txBody>
          <a:bodyPr/>
          <a:p>
            <a:pPr algn="ctr"/>
            <a:endParaRPr lang="pt-BR" sz="3200" spc="-1" strike="noStrike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1" name="CustomShape 3"/>
          <p:cNvSpPr/>
          <p:nvPr/>
        </p:nvSpPr>
        <p:spPr>
          <a:xfrm>
            <a:off x="21101400" y="3029040"/>
            <a:ext cx="8065080" cy="3019680"/>
          </a:xfrm>
          <a:prstGeom prst="rect">
            <a:avLst/>
          </a:prstGeom>
          <a:noFill/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42" name="CustomShape 4"/>
          <p:cNvSpPr/>
          <p:nvPr/>
        </p:nvSpPr>
        <p:spPr>
          <a:xfrm>
            <a:off x="0" y="42507720"/>
            <a:ext cx="32400000" cy="692280"/>
          </a:xfrm>
          <a:prstGeom prst="rect">
            <a:avLst/>
          </a:prstGeom>
          <a:solidFill>
            <a:srgbClr val="00763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</p:spTree>
  </p:cSld>
  <p:timing>
    <p:tnLst>
      <p:par>
        <p:cTn id="1" dur="indefinite" restart="never" nodeType="tmRoot">
          <p:childTnLst>
            <p:seq>
              <p:cTn id="2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</TotalTime>
  <Application>LibreOffice/5.0.6.2$Linux_X86_64 LibreOffice_project/00m0$Build-2</Application>
  <Paragraphs>1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2017-10-27T17:36:55Z</dcterms:created>
  <dc:creator>Usuario</dc:creator>
  <dc:language>pt-BR</dc:language>
  <cp:lastModifiedBy>Usuario</cp:lastModifiedBy>
  <dcterms:modified xsi:type="dcterms:W3CDTF">2017-10-27T17:40:28Z</dcterms:modified>
  <cp:revision>1</cp:revision>
  <dc:title>LOGOMARCA DA  INSTITUIÇÃO OU RETIRAR O QUADRO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16.0000</vt:lpwstr>
  </property>
  <property fmtid="{D5CDD505-2E9C-101B-9397-08002B2CF9AE}" pid="3" name="HiddenSlides">
    <vt:i4>0</vt:i4>
  </property>
  <property fmtid="{D5CDD505-2E9C-101B-9397-08002B2CF9AE}" pid="4" name="HyperlinksChanged">
    <vt:bool>0</vt:bool>
  </property>
  <property fmtid="{D5CDD505-2E9C-101B-9397-08002B2CF9AE}" pid="5" name="LinksUpToDate">
    <vt:bool>0</vt:bool>
  </property>
  <property fmtid="{D5CDD505-2E9C-101B-9397-08002B2CF9AE}" pid="6" name="MMClips">
    <vt:i4>0</vt:i4>
  </property>
  <property fmtid="{D5CDD505-2E9C-101B-9397-08002B2CF9AE}" pid="7" name="Notes">
    <vt:i4>0</vt:i4>
  </property>
  <property fmtid="{D5CDD505-2E9C-101B-9397-08002B2CF9AE}" pid="8" name="PresentationFormat">
    <vt:lpwstr>Personalizar</vt:lpwstr>
  </property>
  <property fmtid="{D5CDD505-2E9C-101B-9397-08002B2CF9AE}" pid="9" name="ScaleCrop">
    <vt:bool>0</vt:bool>
  </property>
  <property fmtid="{D5CDD505-2E9C-101B-9397-08002B2CF9AE}" pid="10" name="ShareDoc">
    <vt:bool>0</vt:bool>
  </property>
  <property fmtid="{D5CDD505-2E9C-101B-9397-08002B2CF9AE}" pid="11" name="Slides">
    <vt:i4>1</vt:i4>
  </property>
</Properties>
</file>